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7620000" cy="4439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AND ADMINISTRATIVE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General and administrative units such as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Finance, Legal,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 Operations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often underappreciated because they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generate revenue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However, these functions perform some of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critical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jobs within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company,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such as keeping track of the money that Sales bring 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money to pay for the ads that Marketing will use to attract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leads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keeping a wary eye out for regulatory and legal hurdles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Product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 may have to address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Accounting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Instead of forcing your human employees to spend hours over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spreadsheet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audit financial line items for duplicates, errors, expense abuses,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spending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anomalies, you can use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language processing software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AppZen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automate expense management for accountants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controllers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cuts down on the possibility of error and removes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tedious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parts of an accounting professional’s job.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Accounting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much is your company spending 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lightbulbs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is your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supplier charging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too much for them? Spend analysis collects, cleans,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analyzes expenditure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 to improve operating efficiency and to decrease waste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companies tend to be populated with multiple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record-keeping systems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all of them incompatible with each other, and the threat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missing 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looms large. Specialist platforms like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Coupa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leverage machine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 recognize and categorize spending 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even filling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missing information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create a clean, standardized overview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company’s spending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patterns.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19</cp:revision>
  <dcterms:created xsi:type="dcterms:W3CDTF">2024-02-28T01:18:33Z</dcterms:created>
  <dcterms:modified xsi:type="dcterms:W3CDTF">2024-03-03T05:44:02Z</dcterms:modified>
</cp:coreProperties>
</file>